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9" d="100"/>
          <a:sy n="109" d="100"/>
        </p:scale>
        <p:origin x="-942" y="2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41719" y="1255713"/>
            <a:ext cx="8458200" cy="52322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 écrivez le participe passé</a:t>
            </a:r>
            <a:endParaRPr lang="fr-FR" sz="28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50428" y="152400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>
                <a:solidFill>
                  <a:schemeClr val="bg1"/>
                </a:solidFill>
                <a:latin typeface="Kristen ITC" pitchFamily="66" charset="0"/>
              </a:rPr>
              <a:t>9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novembre 2011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3" name="AutoShape 2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63500" y="-10302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215900" y="-8778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372199" y="2209800"/>
            <a:ext cx="1986826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1.  écrire</a:t>
            </a:r>
            <a:endParaRPr lang="fr-FR" sz="2800" dirty="0" smtClean="0">
              <a:latin typeface="Kristen ITC" pitchFamily="66" charset="0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372199" y="3048000"/>
            <a:ext cx="1986826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2.  dire</a:t>
            </a:r>
            <a:endParaRPr lang="fr-FR" sz="2800" dirty="0" smtClean="0">
              <a:latin typeface="Kristen ITC" pitchFamily="66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400502" y="3962400"/>
            <a:ext cx="1986826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3.  voir</a:t>
            </a:r>
            <a:endParaRPr lang="fr-FR" sz="2800" dirty="0" smtClean="0">
              <a:latin typeface="Kristen ITC" pitchFamily="66" charset="0"/>
            </a:endParaRPr>
          </a:p>
        </p:txBody>
      </p:sp>
      <p:sp>
        <p:nvSpPr>
          <p:cNvPr id="14" name="TextBox 6"/>
          <p:cNvSpPr txBox="1"/>
          <p:nvPr/>
        </p:nvSpPr>
        <p:spPr>
          <a:xfrm>
            <a:off x="400502" y="5105400"/>
            <a:ext cx="1986826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4.  lire</a:t>
            </a:r>
            <a:endParaRPr lang="fr-FR" sz="2800" dirty="0" smtClean="0">
              <a:latin typeface="Kristen ITC" pitchFamily="66" charset="0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6248400" y="2209800"/>
            <a:ext cx="22860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6.  prendre</a:t>
            </a:r>
            <a:endParaRPr lang="fr-FR" sz="2800" dirty="0" smtClean="0">
              <a:latin typeface="Kristen ITC" pitchFamily="66" charset="0"/>
            </a:endParaRPr>
          </a:p>
        </p:txBody>
      </p:sp>
      <p:sp>
        <p:nvSpPr>
          <p:cNvPr id="16" name="TextBox 6"/>
          <p:cNvSpPr txBox="1"/>
          <p:nvPr/>
        </p:nvSpPr>
        <p:spPr>
          <a:xfrm>
            <a:off x="400502" y="6172200"/>
            <a:ext cx="1986826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5.  vouloir</a:t>
            </a:r>
            <a:endParaRPr lang="fr-FR" sz="2800" dirty="0" smtClean="0">
              <a:latin typeface="Kristen ITC" pitchFamily="66" charset="0"/>
            </a:endParaRPr>
          </a:p>
        </p:txBody>
      </p:sp>
      <p:sp>
        <p:nvSpPr>
          <p:cNvPr id="17" name="TextBox 6"/>
          <p:cNvSpPr txBox="1"/>
          <p:nvPr/>
        </p:nvSpPr>
        <p:spPr>
          <a:xfrm>
            <a:off x="6143760" y="3124200"/>
            <a:ext cx="249528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7.  apprendre</a:t>
            </a:r>
            <a:endParaRPr lang="fr-FR" sz="2800" dirty="0" smtClean="0">
              <a:latin typeface="Kristen ITC" pitchFamily="66" charset="0"/>
            </a:endParaRPr>
          </a:p>
        </p:txBody>
      </p:sp>
      <p:sp>
        <p:nvSpPr>
          <p:cNvPr id="19" name="TextBox 6"/>
          <p:cNvSpPr txBox="1"/>
          <p:nvPr/>
        </p:nvSpPr>
        <p:spPr>
          <a:xfrm>
            <a:off x="5715000" y="3962400"/>
            <a:ext cx="292404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8.  comprendre</a:t>
            </a:r>
            <a:endParaRPr lang="fr-FR" sz="2800" dirty="0" smtClean="0">
              <a:latin typeface="Kristen ITC" pitchFamily="66" charset="0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6316911" y="4953000"/>
            <a:ext cx="214897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9.  être</a:t>
            </a:r>
            <a:endParaRPr lang="fr-FR" sz="2800" dirty="0" smtClean="0">
              <a:latin typeface="Kristen ITC" pitchFamily="66" charset="0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6327797" y="6057164"/>
            <a:ext cx="214897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smtClean="0">
                <a:latin typeface="Kristen ITC" pitchFamily="66" charset="0"/>
              </a:rPr>
              <a:t>10.  </a:t>
            </a:r>
            <a:r>
              <a:rPr lang="fr-FR" sz="2800" dirty="0" smtClean="0">
                <a:latin typeface="Kristen ITC" pitchFamily="66" charset="0"/>
              </a:rPr>
              <a:t>avoir</a:t>
            </a:r>
            <a:endParaRPr lang="fr-FR" sz="2800" dirty="0" smtClean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39</Words>
  <Application>Microsoft Office PowerPoint</Application>
  <PresentationFormat>On-screen Show 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31</cp:revision>
  <dcterms:created xsi:type="dcterms:W3CDTF">2011-09-14T23:22:57Z</dcterms:created>
  <dcterms:modified xsi:type="dcterms:W3CDTF">2011-11-09T11:44:12Z</dcterms:modified>
</cp:coreProperties>
</file>